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6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115616" y="856033"/>
          <a:ext cx="6456780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194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3357586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  чтецов «Хотим под мирным небом жить»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6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«Телл</a:t>
                      </a:r>
                      <a:r>
                        <a:rPr lang="tt-RU" sz="16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әр иленә сәяхәт</a:t>
                      </a:r>
                      <a:r>
                        <a:rPr lang="ru-RU" sz="16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(КВН)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8596" y="214296"/>
            <a:ext cx="8075240" cy="349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МАДОУ «Детский сад №298 комбинированного вида»</a:t>
            </a:r>
            <a:endParaRPr kumimoji="0" lang="ru-RU" sz="6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льнара\Downloads\IMG-20210523-WA0027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678756"/>
            <a:ext cx="1857388" cy="1393041"/>
          </a:xfrm>
          <a:prstGeom prst="rect">
            <a:avLst/>
          </a:prstGeom>
          <a:noFill/>
        </p:spPr>
      </p:pic>
      <p:pic>
        <p:nvPicPr>
          <p:cNvPr id="1027" name="Picture 3" descr="C:\Users\Гульнара\Downloads\IMG-20210523-WA0023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5" y="2214560"/>
            <a:ext cx="1928826" cy="1446620"/>
          </a:xfrm>
          <a:prstGeom prst="rect">
            <a:avLst/>
          </a:prstGeom>
          <a:noFill/>
        </p:spPr>
      </p:pic>
      <p:pic>
        <p:nvPicPr>
          <p:cNvPr id="1028" name="Picture 4" descr="C:\Users\Гульнара\Downloads\IMG-20210523-WA0026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142976" y="3214692"/>
            <a:ext cx="1809763" cy="1357322"/>
          </a:xfrm>
          <a:prstGeom prst="rect">
            <a:avLst/>
          </a:prstGeom>
          <a:noFill/>
        </p:spPr>
      </p:pic>
      <p:pic>
        <p:nvPicPr>
          <p:cNvPr id="3" name="Picture 5" descr="C:\Users\Гульнара\Downloads\IMG-20210520-WA0037.jpg"/>
          <p:cNvPicPr>
            <a:picLocks noChangeAspect="1" noChangeArrowheads="1"/>
          </p:cNvPicPr>
          <p:nvPr/>
        </p:nvPicPr>
        <p:blipFill>
          <a:blip r:embed="rId6"/>
          <a:srcRect t="26922" b="7692"/>
          <a:stretch>
            <a:fillRect/>
          </a:stretch>
        </p:blipFill>
        <p:spPr bwMode="auto">
          <a:xfrm>
            <a:off x="4214810" y="1485530"/>
            <a:ext cx="1928826" cy="1681556"/>
          </a:xfrm>
          <a:prstGeom prst="rect">
            <a:avLst/>
          </a:prstGeom>
          <a:noFill/>
        </p:spPr>
      </p:pic>
      <p:pic>
        <p:nvPicPr>
          <p:cNvPr id="4" name="Picture 6" descr="C:\Users\Гульнара\Downloads\IMG-20210520-WA0030 (1).jpg"/>
          <p:cNvPicPr>
            <a:picLocks noChangeAspect="1" noChangeArrowheads="1"/>
          </p:cNvPicPr>
          <p:nvPr/>
        </p:nvPicPr>
        <p:blipFill>
          <a:blip r:embed="rId7" cstate="print"/>
          <a:srcRect t="26829" b="17073"/>
          <a:stretch>
            <a:fillRect/>
          </a:stretch>
        </p:blipFill>
        <p:spPr bwMode="auto">
          <a:xfrm>
            <a:off x="4214810" y="3214692"/>
            <a:ext cx="1814669" cy="1357322"/>
          </a:xfrm>
          <a:prstGeom prst="rect">
            <a:avLst/>
          </a:prstGeom>
          <a:noFill/>
        </p:spPr>
      </p:pic>
      <p:pic>
        <p:nvPicPr>
          <p:cNvPr id="6" name="Picture 7" descr="C:\Users\Гульнара\Downloads\IMG-20210520-WA0022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43570" y="2143122"/>
            <a:ext cx="1881177" cy="14108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642924"/>
            <a:ext cx="7499175" cy="304775"/>
          </a:xfrm>
        </p:spPr>
        <p:txBody>
          <a:bodyPr>
            <a:normAutofit fontScale="90000"/>
          </a:bodyPr>
          <a:lstStyle/>
          <a:p>
            <a:pPr algn="ctr">
              <a:tabLst>
                <a:tab pos="3502025" algn="l"/>
              </a:tabLst>
            </a:pPr>
            <a: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>сөйләшәбез</a:t>
            </a:r>
            <a:r>
              <a:rPr lang="ru-RU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№298 комбинированного вида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14612" y="1000114"/>
            <a:ext cx="4214842" cy="2714644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85852" y="714362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 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чтецов «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Хотим 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мирным небом 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жить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Гульнара\Downloads\IMG-20210523-WA0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000114"/>
            <a:ext cx="1809738" cy="1357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Users\Гульнара\Downloads\IMG-20210523-WA00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142990"/>
            <a:ext cx="1904989" cy="1428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C:\Users\Гульнара\Downloads\IMG-20210523-WA00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2357436"/>
            <a:ext cx="1905014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 descr="C:\Users\Гульнара\Downloads\IMG-20210523-WA00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2428874"/>
            <a:ext cx="1928802" cy="1446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6" descr="C:\Users\Гульнара\Downloads\IMG-20210523-WA0024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3446847"/>
            <a:ext cx="2071702" cy="1553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7" descr="C:\Users\Гульнара\Downloads\IMG-20210523-WA0016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5500694" y="3500444"/>
            <a:ext cx="2000264" cy="1500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TextBox 21"/>
          <p:cNvSpPr txBox="1"/>
          <p:nvPr/>
        </p:nvSpPr>
        <p:spPr>
          <a:xfrm>
            <a:off x="2928926" y="1285866"/>
            <a:ext cx="36433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конкурса:Воспитывать у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детей </a:t>
            </a:r>
            <a:endParaRPr lang="en-US" sz="12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гражданственность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 патриотизм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12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ответственность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за живущих сейчас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12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судьбы страны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уважение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к бессмертному воинскому подвигу. Воспитывать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положительное </a:t>
            </a:r>
            <a:endParaRPr lang="en-US" sz="12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эмоциональное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отношение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литературным</a:t>
            </a:r>
            <a:endParaRPr lang="en-US" sz="12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поэтическим произведениям.Выявлять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 поощрять талантливых детей, предоставлять им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возможность </a:t>
            </a:r>
            <a:endParaRPr lang="en-US" sz="12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самовыражения. Обучать выразительному чтению, актёрскому мастерству.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Гульнара\Downloads\IMG-20210519-WA0033.jpg"/>
          <p:cNvPicPr>
            <a:picLocks noChangeAspect="1" noChangeArrowheads="1"/>
          </p:cNvPicPr>
          <p:nvPr/>
        </p:nvPicPr>
        <p:blipFill>
          <a:blip r:embed="rId9" cstate="print"/>
          <a:srcRect t="5128"/>
          <a:stretch>
            <a:fillRect/>
          </a:stretch>
        </p:blipFill>
        <p:spPr bwMode="auto">
          <a:xfrm>
            <a:off x="3571868" y="3143254"/>
            <a:ext cx="2058187" cy="1464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3227</TotalTime>
  <Words>71</Words>
  <Application>Microsoft Office PowerPoint</Application>
  <PresentationFormat>Экран (16:9)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 </vt:lpstr>
      <vt:lpstr>    сөйләшәбез»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Гульнара</cp:lastModifiedBy>
  <cp:revision>412</cp:revision>
  <cp:lastPrinted>2021-02-04T07:26:50Z</cp:lastPrinted>
  <dcterms:created xsi:type="dcterms:W3CDTF">2015-10-13T08:15:21Z</dcterms:created>
  <dcterms:modified xsi:type="dcterms:W3CDTF">2021-05-23T18:41:48Z</dcterms:modified>
</cp:coreProperties>
</file>